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071942"/>
            <a:ext cx="410067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Кто такой </a:t>
            </a: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дефектолог?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6314" y="5500702"/>
            <a:ext cx="40505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Заместитель заведующего по УВР,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учитель-дефектолог </a:t>
            </a:r>
          </a:p>
          <a:p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Халикова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Т.М.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nd37.ru/wp-content/uploads/2020/08/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52"/>
            <a:ext cx="5786478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ooo-ado.ru/wp-content/uploads/2021/06/c54eb04176ee111675f1f1757dddee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4857752" cy="32385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962645" y="2025908"/>
            <a:ext cx="5181355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Учитель-дефектолог –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это специалист,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который занимается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изучением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обучением, воспитанием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социализацией детей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ограниченными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возможностями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здоровья и детей,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имеющих особые 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образовательные потребности.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85794"/>
            <a:ext cx="1200152" cy="47006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42976" y="1428736"/>
            <a:ext cx="738664" cy="339105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ДЕФЕКТОЛОГ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285984" y="857232"/>
            <a:ext cx="1857388" cy="78581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2285984" y="2428868"/>
            <a:ext cx="1928826" cy="7143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2285984" y="4071942"/>
            <a:ext cx="2071702" cy="7143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214546" y="5072074"/>
            <a:ext cx="2143140" cy="7143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857752" y="2071678"/>
            <a:ext cx="35719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57752" y="3643314"/>
            <a:ext cx="35719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29190" y="5500702"/>
            <a:ext cx="35719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57752" y="428604"/>
            <a:ext cx="35719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357818" y="571480"/>
            <a:ext cx="2390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Сурдопедагог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29190" y="2285992"/>
            <a:ext cx="3419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Олигофренопедагог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57884" y="3857628"/>
            <a:ext cx="1499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Логопед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00694" y="5715016"/>
            <a:ext cx="2461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Тифлопедагог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un9-18.userapi.com/impg/1mOTDsVCohpIzkjA2WSDVR9X92YF2D6g95vogQ/01ZzPk5JB_Q.jpg?size=999x673&amp;quality=96&amp;sign=9504e66b770b3e50c3dc0bcc28d013b7&amp;c_uniq_tag=wOIYdRcgYWSlDwZGOLZyWaaU08xfSOmyvMswe4Tgfa4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000372"/>
            <a:ext cx="5366837" cy="361549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85918" y="285728"/>
            <a:ext cx="5830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 учителя-дефектолога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928670"/>
            <a:ext cx="82957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Создание условия для развития и адаптации ребенка с ОВЗ 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различных сферах жизни: социальной, учебной и бытовой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Максимальная компенсация отклоняющегося развития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428604"/>
            <a:ext cx="526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Функции учителя-дефектолога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500174"/>
            <a:ext cx="6828536" cy="43088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Обследование ребенка</a:t>
            </a:r>
          </a:p>
          <a:p>
            <a:pPr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Организация коррекционной работы</a:t>
            </a:r>
          </a:p>
          <a:p>
            <a:pPr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Консультирование родителей</a:t>
            </a:r>
          </a:p>
          <a:p>
            <a:pPr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72297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деятельности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учителя-дефектолога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714488"/>
            <a:ext cx="80143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Ознакомление с окружающим миром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Сенсомоторное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основного вида деятельности для детей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определенной возрастной категории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Формирование учебной деятельности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Привитие необходимых бытовых и социальных навыков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121</Words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Таскира</dc:creator>
  <cp:lastModifiedBy>Таскира</cp:lastModifiedBy>
  <cp:revision>13</cp:revision>
  <dcterms:created xsi:type="dcterms:W3CDTF">2023-03-28T07:56:42Z</dcterms:created>
  <dcterms:modified xsi:type="dcterms:W3CDTF">2023-03-31T08:30:54Z</dcterms:modified>
</cp:coreProperties>
</file>